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3" r:id="rId8"/>
    <p:sldId id="264" r:id="rId9"/>
    <p:sldId id="267" r:id="rId10"/>
    <p:sldId id="268" r:id="rId11"/>
    <p:sldId id="266" r:id="rId12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1A0D60-982B-B487-9C53-E1E7285BC6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8593A2-EE91-05E2-F857-F1D777C1BA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134186-6DE6-1E9C-8331-4696BD23C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6ACEE1-C1C7-386B-FF8B-79DBA0E9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86C941-1D22-B0D0-84EB-D462521FE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14714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0A39A0-017A-1E46-2453-4EB0851CD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7B95CE-284D-1FCA-438A-02C5E5C7E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EB22A6-D79A-ADA9-9A42-B4E813A77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285E5B-52D2-03D2-4801-B4F986DBD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C29D85-7142-94B5-D3C0-EB9E4691E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79089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C13506A-5A74-D865-39F7-126628568F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255F5FF-4183-401D-0CAD-CB6E9835D5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2A442AD-3FB8-9927-B898-036AA539D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AF37A1-83A9-1C10-8D13-5D293B35A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777239-C1CB-5C70-4B8D-FAFFD5330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1628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311892-9585-E63C-03B1-AEEFBF60C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F68058-30F1-1325-A08E-470F0C92B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42B2D7-0183-9F4B-698B-80ACB58AD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E50CB8-DB27-8243-75C5-9DEB9053C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3B9424-DCC3-06E0-9151-B6D467E5B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60972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9BBD81-611F-A315-4385-38101FB5E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03872"/>
            <a:ext cx="10515600" cy="1650255"/>
          </a:xfrm>
          <a:solidFill>
            <a:srgbClr val="0070C0"/>
          </a:solidFill>
        </p:spPr>
        <p:txBody>
          <a:bodyPr anchor="b"/>
          <a:lstStyle>
            <a:lvl1pPr>
              <a:defRPr sz="6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9A2795-82C1-0A3D-53B8-FD75D11C4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8176994-D634-86E5-00BC-96D9688E9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8379368-D0A7-4243-B004-1A354834F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66239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51D665-2697-3787-E565-F0EEF48B4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BF1A36-6928-1251-09FE-7EBE89E6B5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1A81629-7CEE-541E-6B5B-D46EB0216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22507FD-BC81-2B90-5662-F211677E6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17C5234-8527-CF5B-D887-561ADB228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30EF54A-B82F-2645-FAC6-322D4E8C3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93857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111AB9-DF15-A175-8B67-930672E6D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5FB34B8-533E-19A1-1E3C-7135DFA74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DAE2C0B-4DF2-515F-BA6A-049584FD3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33F0052-ACDC-EA58-DAB0-C9C8D8190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9EFADDA-97B5-CA4E-5299-40CB0BF8D7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4FB3ACA-AE7F-151E-A99F-F4008913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16796DD-14A2-B398-F454-3910E6B94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DE186D1-645E-BF9B-83B5-B770F0F00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61637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177235-7983-9986-0D6D-A1F2DB8A4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A4B4FC0-7FA2-09A9-4404-6DCE650E6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9A3FF42-C4B2-C7DF-9017-FB7F2D01D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4A876D9-DE09-4EF7-70C4-DBD146752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85913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19D49B3-A127-3E4E-5E61-7A104B09B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5721522-FE04-E0C8-0FF0-8C56D1C85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9A63323-A09D-CECE-D4DB-F576A42A4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5268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602857-24CB-7D84-AC6F-09045B579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2F3ED3-0662-2C7F-CB64-9A34DE880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B296A98-71BF-4096-270D-86DC62240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DF9DE54-C896-BBFD-F19E-EEA5AD74C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C46F8C6-74D3-2667-7CF2-AD3171A62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5EF529A-8B13-5676-887B-F16EF4766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834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5D11A8-6B74-E29B-CB19-4A40BF4CA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084D07B-66A6-7437-49B9-324E07093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C1A7F15-0DF3-2FA7-4E18-4CF28118CD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58D1014-7854-BA59-2651-7C8A72F52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09E01A9-0244-22BD-FFF5-982E58552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983906D-322B-72B8-4B2D-82807939F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62213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3D14443-6B1F-195C-E365-47F366E48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C3E1C0E-1997-D877-DA2E-2032B27DF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6240550-CF60-1E51-2186-94F1347AD0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A47BCAF-07E4-29A5-103E-0D9ECD9EBA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s-PE" dirty="0"/>
              <a:t>Derechos reservados - ValentinBook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0CB1BED-8FF7-A8A5-851A-2E9AB12472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B48DCA8E-39E5-8358-3CE6-07C06D2AF46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0758" y="5956758"/>
            <a:ext cx="901242" cy="90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8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08B747-5727-ADE8-33B0-82976F85B7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6860" y="1122363"/>
            <a:ext cx="5254487" cy="2387600"/>
          </a:xfrm>
        </p:spPr>
        <p:txBody>
          <a:bodyPr>
            <a:normAutofit/>
          </a:bodyPr>
          <a:lstStyle/>
          <a:p>
            <a:pPr algn="l"/>
            <a:r>
              <a:rPr lang="es-PE" dirty="0"/>
              <a:t>Alfabetización Digital </a:t>
            </a:r>
            <a:br>
              <a:rPr lang="es-PE" dirty="0"/>
            </a:br>
            <a:r>
              <a:rPr lang="es-PE" sz="3200" dirty="0"/>
              <a:t>(Nivel 1)</a:t>
            </a:r>
            <a:endParaRPr lang="es-PE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92842C5-115D-2D7E-90A7-5F7872CAEC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748" y="4025348"/>
            <a:ext cx="3813313" cy="576470"/>
          </a:xfrm>
        </p:spPr>
        <p:txBody>
          <a:bodyPr/>
          <a:lstStyle/>
          <a:p>
            <a:r>
              <a:rPr lang="es-PE" dirty="0"/>
              <a:t>Nombre del instructor</a:t>
            </a:r>
          </a:p>
        </p:txBody>
      </p:sp>
      <p:pic>
        <p:nvPicPr>
          <p:cNvPr id="5" name="Imagen 4" descr="Empresaria señalando hacia un lado">
            <a:extLst>
              <a:ext uri="{FF2B5EF4-FFF2-40B4-BE49-F238E27FC236}">
                <a16:creationId xmlns:a16="http://schemas.microsoft.com/office/drawing/2014/main" id="{6B2AFF34-B9DB-DFFE-1FE3-504E036BF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29941" y="695739"/>
            <a:ext cx="2600945" cy="532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7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CFD7CD-0007-6468-6E91-8BE18AE0E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La Web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BCA5E1-10F6-16BC-5BD9-8EC48ADA3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80443" cy="4351338"/>
          </a:xfrm>
        </p:spPr>
        <p:txBody>
          <a:bodyPr>
            <a:normAutofit/>
          </a:bodyPr>
          <a:lstStyle/>
          <a:p>
            <a:r>
              <a:rPr lang="es-PE" dirty="0"/>
              <a:t>El servicio más utilizado de la Internet es la </a:t>
            </a:r>
            <a:r>
              <a:rPr lang="es-PE" b="1" dirty="0" err="1"/>
              <a:t>World</a:t>
            </a:r>
            <a:r>
              <a:rPr lang="es-PE" b="1" dirty="0"/>
              <a:t> Wide Web</a:t>
            </a:r>
            <a:r>
              <a:rPr lang="es-PE" dirty="0"/>
              <a:t>, muchas veces llamado simplemente </a:t>
            </a:r>
            <a:r>
              <a:rPr lang="es-PE" b="1" i="1" dirty="0"/>
              <a:t>la Web</a:t>
            </a:r>
            <a:r>
              <a:rPr lang="es-PE" dirty="0"/>
              <a:t>. </a:t>
            </a:r>
          </a:p>
          <a:p>
            <a:r>
              <a:rPr lang="es-PE" dirty="0"/>
              <a:t>Los usuarios pueden sacar provecho de la Web para poder encontrar información útil alrededor del mundo. </a:t>
            </a:r>
          </a:p>
          <a:p>
            <a:r>
              <a:rPr lang="es-PE" dirty="0"/>
              <a:t>Esta información se encuentra en documentos llamados </a:t>
            </a:r>
            <a:r>
              <a:rPr lang="es-PE" b="1" dirty="0"/>
              <a:t>páginas web</a:t>
            </a:r>
            <a:r>
              <a:rPr lang="es-PE" dirty="0"/>
              <a:t> que son almacenados en uno o varios </a:t>
            </a:r>
            <a:r>
              <a:rPr lang="es-PE" i="1" dirty="0"/>
              <a:t>servidores públicos </a:t>
            </a:r>
            <a:r>
              <a:rPr lang="es-PE" dirty="0"/>
              <a:t>llamados </a:t>
            </a:r>
            <a:r>
              <a:rPr lang="es-PE" b="1" dirty="0"/>
              <a:t>servidores web</a:t>
            </a:r>
            <a:r>
              <a:rPr lang="es-P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91181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0B32601-6367-F1C0-976F-DFC8A0686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Revisión del módulo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4F6752C-C722-9131-856E-2C32BFE6C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97287" cy="4351338"/>
          </a:xfrm>
        </p:spPr>
        <p:txBody>
          <a:bodyPr/>
          <a:lstStyle/>
          <a:p>
            <a:pPr marL="0" indent="0">
              <a:buNone/>
            </a:pPr>
            <a:r>
              <a:rPr lang="es-PE" sz="2400" b="1" dirty="0"/>
              <a:t>En este capítulo:</a:t>
            </a:r>
          </a:p>
          <a:p>
            <a:r>
              <a:rPr lang="es-PE" sz="2400" dirty="0"/>
              <a:t>Crear y administrar una identidad digital</a:t>
            </a:r>
          </a:p>
          <a:p>
            <a:r>
              <a:rPr lang="es-PE" sz="2400" dirty="0"/>
              <a:t>Huella Digital</a:t>
            </a:r>
          </a:p>
          <a:p>
            <a:r>
              <a:rPr lang="es-PE" sz="2400" dirty="0"/>
              <a:t>Privacidad y Seguridad de la información personal</a:t>
            </a:r>
          </a:p>
          <a:p>
            <a:r>
              <a:rPr lang="es-PE" sz="2400" dirty="0"/>
              <a:t>Cuidar su reputación online</a:t>
            </a:r>
          </a:p>
          <a:p>
            <a:endParaRPr lang="es-PE" dirty="0"/>
          </a:p>
        </p:txBody>
      </p:sp>
      <p:pic>
        <p:nvPicPr>
          <p:cNvPr id="6" name="Imagen 5" descr="Imagen que contiene papalote, niño, pequeño, niña&#10;&#10;Descripción generada automáticamente">
            <a:extLst>
              <a:ext uri="{FF2B5EF4-FFF2-40B4-BE49-F238E27FC236}">
                <a16:creationId xmlns:a16="http://schemas.microsoft.com/office/drawing/2014/main" id="{1C366015-DE75-5555-8E47-D1C280A6F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182" y="1449934"/>
            <a:ext cx="2800480" cy="3958132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8C5B6E07-8943-793D-1E7F-54E41419BA5B}"/>
              </a:ext>
            </a:extLst>
          </p:cNvPr>
          <p:cNvCxnSpPr/>
          <p:nvPr/>
        </p:nvCxnSpPr>
        <p:spPr>
          <a:xfrm>
            <a:off x="6182139" y="1610139"/>
            <a:ext cx="0" cy="358802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2596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1FA90E5-7444-F635-0AD9-D8BFD0410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E" dirty="0"/>
              <a:t>Comprender el significado de identidad digital</a:t>
            </a:r>
          </a:p>
        </p:txBody>
      </p:sp>
    </p:spTree>
    <p:extLst>
      <p:ext uri="{BB962C8B-B14F-4D97-AF65-F5344CB8AC3E}">
        <p14:creationId xmlns:p14="http://schemas.microsoft.com/office/powerpoint/2010/main" val="3080602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0B32601-6367-F1C0-976F-DFC8A0686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Esquema del módulo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4F6752C-C722-9131-856E-2C32BFE6C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9728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PE" sz="2400" b="1" dirty="0"/>
              <a:t>En este capítulo:</a:t>
            </a:r>
          </a:p>
          <a:p>
            <a:r>
              <a:rPr lang="es-PE" sz="2400" dirty="0"/>
              <a:t>Crear y administrar una identidad digital</a:t>
            </a:r>
          </a:p>
          <a:p>
            <a:r>
              <a:rPr lang="es-PE" sz="2400" dirty="0"/>
              <a:t>Huella Digital</a:t>
            </a:r>
          </a:p>
          <a:p>
            <a:r>
              <a:rPr lang="es-PE" sz="2400" dirty="0"/>
              <a:t>Privacidad y Seguridad de la información personal</a:t>
            </a:r>
          </a:p>
          <a:p>
            <a:r>
              <a:rPr lang="es-PE" sz="2400" dirty="0"/>
              <a:t>Cuidar su reputación online</a:t>
            </a:r>
          </a:p>
          <a:p>
            <a:endParaRPr lang="es-PE" dirty="0"/>
          </a:p>
        </p:txBody>
      </p:sp>
      <p:pic>
        <p:nvPicPr>
          <p:cNvPr id="6" name="Imagen 5" descr="Imagen que contiene papalote, niño, pequeño, niña&#10;&#10;Descripción generada automáticamente">
            <a:extLst>
              <a:ext uri="{FF2B5EF4-FFF2-40B4-BE49-F238E27FC236}">
                <a16:creationId xmlns:a16="http://schemas.microsoft.com/office/drawing/2014/main" id="{1C366015-DE75-5555-8E47-D1C280A6F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182" y="1449934"/>
            <a:ext cx="2800480" cy="3958132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8C5B6E07-8943-793D-1E7F-54E41419BA5B}"/>
              </a:ext>
            </a:extLst>
          </p:cNvPr>
          <p:cNvCxnSpPr/>
          <p:nvPr/>
        </p:nvCxnSpPr>
        <p:spPr>
          <a:xfrm>
            <a:off x="6182139" y="1610139"/>
            <a:ext cx="0" cy="358802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39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EBB697-9FC8-EF49-2F46-E21532C64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Identidad Digital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23D07B-7758-C0EC-F993-1E10DBD16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428922" cy="4351338"/>
          </a:xfrm>
        </p:spPr>
        <p:txBody>
          <a:bodyPr>
            <a:normAutofit/>
          </a:bodyPr>
          <a:lstStyle/>
          <a:p>
            <a:r>
              <a:rPr lang="es-PE" sz="2400" dirty="0"/>
              <a:t>La </a:t>
            </a:r>
            <a:r>
              <a:rPr lang="es-PE" sz="2400" b="1" dirty="0"/>
              <a:t>identidad digital </a:t>
            </a:r>
            <a:r>
              <a:rPr lang="es-PE" sz="2400" dirty="0"/>
              <a:t>es una colección de datos sobre usted. Es toda tu actividad digital que está disponible en línea.</a:t>
            </a:r>
          </a:p>
        </p:txBody>
      </p:sp>
      <p:pic>
        <p:nvPicPr>
          <p:cNvPr id="5" name="Imagen 4" descr="Soporte de identificación vacío">
            <a:extLst>
              <a:ext uri="{FF2B5EF4-FFF2-40B4-BE49-F238E27FC236}">
                <a16:creationId xmlns:a16="http://schemas.microsoft.com/office/drawing/2014/main" id="{EF927AA6-6EBB-9E78-4C8C-5B0F55CA3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613" y="3017078"/>
            <a:ext cx="4255604" cy="283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98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EBB697-9FC8-EF49-2F46-E21532C64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Huella Digital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23D07B-7758-C0EC-F993-1E10DBD16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6158948" cy="3939071"/>
          </a:xfrm>
        </p:spPr>
        <p:txBody>
          <a:bodyPr>
            <a:normAutofit fontScale="92500"/>
          </a:bodyPr>
          <a:lstStyle/>
          <a:p>
            <a:r>
              <a:rPr lang="es-PE" sz="2400" dirty="0"/>
              <a:t>Estamos conectados a través de diferentes servicios web que funcionan en la Internet, como las redes sociales, blogs, sitios webs, foros de discusión, entre otros. </a:t>
            </a:r>
          </a:p>
          <a:p>
            <a:r>
              <a:rPr lang="es-PE" sz="2400" dirty="0"/>
              <a:t>En cada uno de estos servicios nosotros debemos crear una cuenta y rellenarla con información personal para crear un perfil digital. </a:t>
            </a:r>
          </a:p>
          <a:p>
            <a:r>
              <a:rPr lang="es-PE" sz="2400" dirty="0"/>
              <a:t>Todo lo que añade en la web son rastros que quedan guardados de forma permanente</a:t>
            </a:r>
          </a:p>
          <a:p>
            <a:r>
              <a:rPr lang="es-PE" sz="2400" dirty="0"/>
              <a:t>Estos rastros dejados durante su vida online es lo que llamamos </a:t>
            </a:r>
            <a:r>
              <a:rPr lang="es-PE" sz="2400" b="1" dirty="0"/>
              <a:t>Huella Digital</a:t>
            </a:r>
            <a:r>
              <a:rPr lang="es-PE" sz="2400" dirty="0"/>
              <a:t>.</a:t>
            </a:r>
          </a:p>
          <a:p>
            <a:endParaRPr lang="es-PE" sz="2400" dirty="0"/>
          </a:p>
        </p:txBody>
      </p:sp>
      <p:pic>
        <p:nvPicPr>
          <p:cNvPr id="5" name="Imagen 4" descr="Huella dactilar en papel">
            <a:extLst>
              <a:ext uri="{FF2B5EF4-FFF2-40B4-BE49-F238E27FC236}">
                <a16:creationId xmlns:a16="http://schemas.microsoft.com/office/drawing/2014/main" id="{B61C0312-B132-5987-272B-4A69B2DA4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931" y="2308398"/>
            <a:ext cx="4183520" cy="279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86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203384-5F6B-1F2E-6636-E36DEDD0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Información de Identificación Personal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53A09D-10DE-3913-6352-7D79EDDDD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50626" cy="3760166"/>
          </a:xfrm>
        </p:spPr>
        <p:txBody>
          <a:bodyPr>
            <a:normAutofit/>
          </a:bodyPr>
          <a:lstStyle/>
          <a:p>
            <a:r>
              <a:rPr lang="es-PE" dirty="0"/>
              <a:t>Cualquier información que permita identificar a una persona es llamado </a:t>
            </a:r>
            <a:r>
              <a:rPr lang="es-PE" b="1" dirty="0"/>
              <a:t>Información de Identificación Personal </a:t>
            </a:r>
            <a:r>
              <a:rPr lang="es-PE" dirty="0"/>
              <a:t>o </a:t>
            </a:r>
            <a:r>
              <a:rPr lang="es-PE" b="1" dirty="0" err="1"/>
              <a:t>Personally</a:t>
            </a:r>
            <a:r>
              <a:rPr lang="es-PE" b="1" dirty="0"/>
              <a:t> </a:t>
            </a:r>
            <a:r>
              <a:rPr lang="es-PE" b="1" dirty="0" err="1"/>
              <a:t>Identifiable</a:t>
            </a:r>
            <a:r>
              <a:rPr lang="es-PE" b="1" dirty="0"/>
              <a:t> </a:t>
            </a:r>
            <a:r>
              <a:rPr lang="es-PE" b="1" dirty="0" err="1"/>
              <a:t>Information</a:t>
            </a:r>
            <a:r>
              <a:rPr lang="es-PE" b="1" dirty="0"/>
              <a:t> </a:t>
            </a:r>
            <a:r>
              <a:rPr lang="es-PE" dirty="0"/>
              <a:t>(</a:t>
            </a:r>
            <a:r>
              <a:rPr lang="es-PE" b="1" dirty="0"/>
              <a:t>PII</a:t>
            </a:r>
            <a:r>
              <a:rPr lang="es-PE" dirty="0"/>
              <a:t>) </a:t>
            </a:r>
          </a:p>
          <a:p>
            <a:r>
              <a:rPr lang="es-PE" dirty="0"/>
              <a:t>El PII debe ser protegida.</a:t>
            </a:r>
          </a:p>
          <a:p>
            <a:r>
              <a:rPr lang="es-PE" dirty="0"/>
              <a:t>Los datos como el nombre, apellido, fecha de nacimiento, correo electrónico, número de tarjeta de crédito, ciudad, país, dirección, número de identificación personal (DNI), fotografía de perfil, o huella dactilar forman tu información personal.</a:t>
            </a:r>
          </a:p>
        </p:txBody>
      </p:sp>
    </p:spTree>
    <p:extLst>
      <p:ext uri="{BB962C8B-B14F-4D97-AF65-F5344CB8AC3E}">
        <p14:creationId xmlns:p14="http://schemas.microsoft.com/office/powerpoint/2010/main" val="3545872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15701-1DDB-9122-08A0-39B88E324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Reputación Online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49845B-A89F-6E6E-40B1-2F0117ED3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70704" cy="4351338"/>
          </a:xfrm>
        </p:spPr>
        <p:txBody>
          <a:bodyPr>
            <a:normAutofit/>
          </a:bodyPr>
          <a:lstStyle/>
          <a:p>
            <a:r>
              <a:rPr lang="es-PE" dirty="0"/>
              <a:t>La identidad digital se forma a partir de la huella digital dejada. </a:t>
            </a:r>
          </a:p>
          <a:p>
            <a:r>
              <a:rPr lang="es-PE" dirty="0"/>
              <a:t>Esta huella digital permite que otras personas puedan acceder o buscar información de ti y de todo lo que has publicado en la Internet. </a:t>
            </a:r>
          </a:p>
          <a:p>
            <a:r>
              <a:rPr lang="es-PE" dirty="0"/>
              <a:t>A partir de ello, estas personas se harán una idea de qué tipo de persona eres, qué temática te gusta y cuál es tu comportamiento. </a:t>
            </a:r>
          </a:p>
          <a:p>
            <a:r>
              <a:rPr lang="es-PE" dirty="0"/>
              <a:t>Es por lo que se recomienda cuidar tu </a:t>
            </a:r>
            <a:r>
              <a:rPr lang="es-PE" b="1" dirty="0"/>
              <a:t>reputación online</a:t>
            </a:r>
            <a:r>
              <a:rPr lang="es-PE" dirty="0"/>
              <a:t>.</a:t>
            </a:r>
          </a:p>
        </p:txBody>
      </p:sp>
      <p:pic>
        <p:nvPicPr>
          <p:cNvPr id="5" name="Imagen 4" descr="Empresaria levantando los hombros">
            <a:extLst>
              <a:ext uri="{FF2B5EF4-FFF2-40B4-BE49-F238E27FC236}">
                <a16:creationId xmlns:a16="http://schemas.microsoft.com/office/drawing/2014/main" id="{E17FF0EF-D32E-E914-B8FE-39E906180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650" y="3429000"/>
            <a:ext cx="170717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10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CFD7CD-0007-6468-6E91-8BE18AE0E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Cuidar tu reputación online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BCA5E1-10F6-16BC-5BD9-8EC48ADA3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27713" cy="4351338"/>
          </a:xfrm>
        </p:spPr>
        <p:txBody>
          <a:bodyPr>
            <a:normAutofit/>
          </a:bodyPr>
          <a:lstStyle/>
          <a:p>
            <a:r>
              <a:rPr lang="es-PE" dirty="0"/>
              <a:t>Piensa antes de hacer clic. </a:t>
            </a:r>
          </a:p>
          <a:p>
            <a:r>
              <a:rPr lang="es-PE" dirty="0"/>
              <a:t>Jamás escriba algo en caliente.</a:t>
            </a:r>
          </a:p>
          <a:p>
            <a:r>
              <a:rPr lang="es-PE" dirty="0"/>
              <a:t>Arma un perfil profesional.</a:t>
            </a:r>
          </a:p>
          <a:p>
            <a:r>
              <a:rPr lang="es-PE" dirty="0"/>
              <a:t>Revisa tu perfil personal. </a:t>
            </a:r>
          </a:p>
          <a:p>
            <a:r>
              <a:rPr lang="es-PE" dirty="0"/>
              <a:t>Comparta cosas positivas.</a:t>
            </a:r>
          </a:p>
        </p:txBody>
      </p:sp>
    </p:spTree>
    <p:extLst>
      <p:ext uri="{BB962C8B-B14F-4D97-AF65-F5344CB8AC3E}">
        <p14:creationId xmlns:p14="http://schemas.microsoft.com/office/powerpoint/2010/main" val="3750814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CFD7CD-0007-6468-6E91-8BE18AE0E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Anonimato e identidades falsas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BCA5E1-10F6-16BC-5BD9-8EC48ADA3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80443" cy="4351338"/>
          </a:xfrm>
        </p:spPr>
        <p:txBody>
          <a:bodyPr>
            <a:normAutofit/>
          </a:bodyPr>
          <a:lstStyle/>
          <a:p>
            <a:r>
              <a:rPr lang="es-PE" dirty="0"/>
              <a:t>Muchos usuarios crean sus perfiles utilizando un pseudónimo o un alias para presentar una identidad diferente. El mayor ejemplo podría ser los </a:t>
            </a:r>
            <a:r>
              <a:rPr lang="es-PE" dirty="0" err="1"/>
              <a:t>YouTubers</a:t>
            </a:r>
            <a:r>
              <a:rPr lang="es-PE" dirty="0"/>
              <a:t> o los </a:t>
            </a:r>
            <a:r>
              <a:rPr lang="es-PE" dirty="0" err="1"/>
              <a:t>TikTokers</a:t>
            </a:r>
            <a:r>
              <a:rPr lang="es-PE" dirty="0"/>
              <a:t>.</a:t>
            </a:r>
          </a:p>
          <a:p>
            <a:r>
              <a:rPr lang="es-PE" dirty="0"/>
              <a:t>Asimismo, otro grupo de usuarios pueden crear perfiles falsos manteniendo un anonimato que les permita expresarse libremente sin ser juzgados o criticados, ya sea haciendo comentarios o brindando opiniones en temas controversiales. </a:t>
            </a:r>
          </a:p>
          <a:p>
            <a:r>
              <a:rPr lang="es-PE" dirty="0"/>
              <a:t>No obstante, ciertos usuarios aprovechan este anonimato para comportarse de manera diferente a lo que harían si estuvieran cara a cara con otras personas. Algunos pueden ser groseros, incitar al odio o cometer delitos. </a:t>
            </a:r>
          </a:p>
        </p:txBody>
      </p:sp>
      <p:pic>
        <p:nvPicPr>
          <p:cNvPr id="5" name="Imagen 4" descr="Empresario con el pulgar hacia abajo">
            <a:extLst>
              <a:ext uri="{FF2B5EF4-FFF2-40B4-BE49-F238E27FC236}">
                <a16:creationId xmlns:a16="http://schemas.microsoft.com/office/drawing/2014/main" id="{D4F6A20C-2FF7-BA70-B044-1E264F691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231" y="1182756"/>
            <a:ext cx="1839755" cy="449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4507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528</Words>
  <Application>Microsoft Office PowerPoint</Application>
  <PresentationFormat>Panorámica</PresentationFormat>
  <Paragraphs>45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Calibri</vt:lpstr>
      <vt:lpstr>Segoe UI</vt:lpstr>
      <vt:lpstr>Segoe UI Light</vt:lpstr>
      <vt:lpstr>Tema de Office</vt:lpstr>
      <vt:lpstr>Alfabetización Digital  (Nivel 1)</vt:lpstr>
      <vt:lpstr>Comprender el significado de identidad digital</vt:lpstr>
      <vt:lpstr>Esquema del módulo</vt:lpstr>
      <vt:lpstr>Identidad Digital</vt:lpstr>
      <vt:lpstr>Huella Digital</vt:lpstr>
      <vt:lpstr>Información de Identificación Personal</vt:lpstr>
      <vt:lpstr>Reputación Online</vt:lpstr>
      <vt:lpstr>Cuidar tu reputación online</vt:lpstr>
      <vt:lpstr>Anonimato e identidades falsas</vt:lpstr>
      <vt:lpstr>La Web</vt:lpstr>
      <vt:lpstr>Revisión del módulo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Alfabetización Digital  (Nivel 1)</dc:title>
  <dc:creator>Handz Johan Valentin Huiza</dc:creator>
  <cp:lastModifiedBy>Handz Johan Valentin Huiza</cp:lastModifiedBy>
  <cp:revision>8</cp:revision>
  <dcterms:created xsi:type="dcterms:W3CDTF">2022-07-31T02:53:44Z</dcterms:created>
  <dcterms:modified xsi:type="dcterms:W3CDTF">2022-07-31T22:58:02Z</dcterms:modified>
</cp:coreProperties>
</file>